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55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19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35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81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843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382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50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220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17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321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5027-3620-450C-97FC-FED1B4B30628}" type="datetimeFigureOut">
              <a:rPr lang="ru-RU" smtClean="0"/>
              <a:t>14.09.2021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02942-320D-4E2D-94ED-C7AD46BBD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3377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  Введение. Музееведение как научная   дисциплина 1. Понятие «Музееведение» 2. Объект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551" y="323848"/>
            <a:ext cx="8067674" cy="6257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90575" y="3244334"/>
            <a:ext cx="3714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https://present5.com/vvedenie-muzeevedenie-kak-nauchnaya/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703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&gt;1. 5. 1.  Естественно-научные   Палеонтологические   Антропологические  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484" y="246062"/>
            <a:ext cx="8612716" cy="645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142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&gt;1. 5. 2. Исторические музеи    Общеисторические    Археологические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834" y="207962"/>
            <a:ext cx="8498416" cy="6373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5777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&gt;1. 5. 3.  Художественные музеи     Музеи изобразительного 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659" y="141287"/>
            <a:ext cx="8701616" cy="652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30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&gt; Классификация музеев по 1. 5. 4. способу документирования 1. Музеи  коллекционного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5184" y="246062"/>
            <a:ext cx="8612716" cy="645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6904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&gt;   Классификация музеев по  1. 5. 5. административно-территориальному  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7159" y="198437"/>
            <a:ext cx="8650816" cy="648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6670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&gt;  Классификация музеев по 1. 5. 6. принадлежности(юридическому   положению) Государственные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12737"/>
            <a:ext cx="8632825" cy="6474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784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&gt;  1. 5. 7.  Типология музеев  Критерий типологии –общественное назначение музеев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409" y="198437"/>
            <a:ext cx="8663516" cy="649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00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&gt;1. Музееведение- это формирующаяся научная  дисциплина, изучающая специфичное музейное  отношение человека 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925" y="122237"/>
            <a:ext cx="8282516" cy="621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775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&gt;  2. Подходы в теоретическом обосновании предмета музееведения Институциональный   Предметный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950" y="93662"/>
            <a:ext cx="8978900" cy="673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652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&gt;   3. Структура музееведения  История и   Теория 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03187"/>
            <a:ext cx="8867775" cy="6650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711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&gt; Тема № 1 Музей как социокультурный   институт 1. 1. Понятие «музей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141287"/>
            <a:ext cx="8847666" cy="6635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467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&gt;1. 1. Развитие представлений о музее Античность: Музей – святилище муз, место для занят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5559" y="331787"/>
            <a:ext cx="8485716" cy="636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954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&gt;1. 2. Свойства музейного предмета  Музейный предмет – движимый объект природы или материальны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98437"/>
            <a:ext cx="8834966" cy="662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845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&gt; 1. 3.  Социальные функции музея Документирования    Образования и воспит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859" y="284162"/>
            <a:ext cx="8511116" cy="638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400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&gt;1. 4. Классификация  музеев Естественно-научные  Музыкальные Исторические   Музеи науки 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27" y="200025"/>
            <a:ext cx="8877298" cy="665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427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4</Words>
  <Application>Microsoft Office PowerPoint</Application>
  <PresentationFormat>Широкоэкранный</PresentationFormat>
  <Paragraphs>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</cp:revision>
  <dcterms:created xsi:type="dcterms:W3CDTF">2021-09-14T12:42:25Z</dcterms:created>
  <dcterms:modified xsi:type="dcterms:W3CDTF">2021-09-14T13:04:50Z</dcterms:modified>
</cp:coreProperties>
</file>